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261" r:id="rId3"/>
    <p:sldId id="285" r:id="rId4"/>
    <p:sldId id="284" r:id="rId5"/>
    <p:sldId id="302" r:id="rId6"/>
    <p:sldId id="262" r:id="rId7"/>
    <p:sldId id="263" r:id="rId8"/>
    <p:sldId id="265" r:id="rId9"/>
    <p:sldId id="269" r:id="rId10"/>
    <p:sldId id="303" r:id="rId11"/>
    <p:sldId id="287" r:id="rId12"/>
    <p:sldId id="304" r:id="rId13"/>
    <p:sldId id="279" r:id="rId14"/>
    <p:sldId id="298" r:id="rId15"/>
    <p:sldId id="299" r:id="rId16"/>
    <p:sldId id="305" r:id="rId17"/>
    <p:sldId id="306" r:id="rId18"/>
    <p:sldId id="301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2EC"/>
    <a:srgbClr val="D7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7" d="100"/>
          <a:sy n="57" d="100"/>
        </p:scale>
        <p:origin x="66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D3223-46C9-448E-BAAA-D825520C51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2635B-1400-4618-B080-CC62330D851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অনিরাপদ দৈহিক মিলনের ফলে এইডস হয়। </a:t>
          </a:r>
          <a:endParaRPr lang="en-US" dirty="0"/>
        </a:p>
      </dgm:t>
    </dgm:pt>
    <dgm:pt modelId="{A036608B-455E-4947-9F5C-0F58460E7FE4}" type="parTrans" cxnId="{ECB36A66-E03B-4D1E-AEE6-054B2062377B}">
      <dgm:prSet/>
      <dgm:spPr/>
      <dgm:t>
        <a:bodyPr/>
        <a:lstStyle/>
        <a:p>
          <a:endParaRPr lang="en-US"/>
        </a:p>
      </dgm:t>
    </dgm:pt>
    <dgm:pt modelId="{EC4B0734-9DAB-42E8-8BC6-AE46B5042CDF}" type="sibTrans" cxnId="{ECB36A66-E03B-4D1E-AEE6-054B2062377B}">
      <dgm:prSet/>
      <dgm:spPr/>
      <dgm:t>
        <a:bodyPr/>
        <a:lstStyle/>
        <a:p>
          <a:endParaRPr lang="en-US"/>
        </a:p>
      </dgm:t>
    </dgm:pt>
    <dgm:pt modelId="{40C30AA4-E435-4387-BB0A-BEADD814AF5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এইচ.আই.ভি. তে আক্রান্ত ব্যক্তির রক্ত গ্রহণ করলে।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9E2A78-CE36-4549-A1F7-4D113FF75731}" type="parTrans" cxnId="{250BA654-5CED-48FE-B498-506B9C1FBC06}">
      <dgm:prSet/>
      <dgm:spPr/>
      <dgm:t>
        <a:bodyPr/>
        <a:lstStyle/>
        <a:p>
          <a:endParaRPr lang="en-US"/>
        </a:p>
      </dgm:t>
    </dgm:pt>
    <dgm:pt modelId="{71DA4427-140F-4184-9AE2-D78E8738F6D8}" type="sibTrans" cxnId="{250BA654-5CED-48FE-B498-506B9C1FBC06}">
      <dgm:prSet/>
      <dgm:spPr/>
      <dgm:t>
        <a:bodyPr/>
        <a:lstStyle/>
        <a:p>
          <a:endParaRPr lang="en-US"/>
        </a:p>
      </dgm:t>
    </dgm:pt>
    <dgm:pt modelId="{13172CE6-9D53-4296-BF24-A72A5A75C6AF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এইচ.আই.ভি. তে আক্রান্ত গর্ভবতী মায়ের শিশুরও এইডস হয়।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FDAB33-ECA1-4242-8965-BB9E5FD01069}" type="parTrans" cxnId="{70E16162-0133-4D55-BD33-D1F2D637E7AB}">
      <dgm:prSet/>
      <dgm:spPr/>
      <dgm:t>
        <a:bodyPr/>
        <a:lstStyle/>
        <a:p>
          <a:endParaRPr lang="en-US"/>
        </a:p>
      </dgm:t>
    </dgm:pt>
    <dgm:pt modelId="{D30610CA-7649-4B66-9AFB-637E6BB6F035}" type="sibTrans" cxnId="{70E16162-0133-4D55-BD33-D1F2D637E7AB}">
      <dgm:prSet/>
      <dgm:spPr/>
      <dgm:t>
        <a:bodyPr/>
        <a:lstStyle/>
        <a:p>
          <a:endParaRPr lang="en-US"/>
        </a:p>
      </dgm:t>
    </dgm:pt>
    <dgm:pt modelId="{758943F2-0EB2-42BD-82CF-5713457199C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bn-IN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আক্রান্ত ব্যক্তির কোন অঙ্গ অন্য কোন সুস্থ্য ব্যক্তির দেহে প্রতিস্থাপন করলে।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23D25B-4A22-4BA0-A78B-FB93E9B66AD6}" type="parTrans" cxnId="{3B30B690-1E5C-4535-BC43-3E024B989B8A}">
      <dgm:prSet/>
      <dgm:spPr/>
      <dgm:t>
        <a:bodyPr/>
        <a:lstStyle/>
        <a:p>
          <a:endParaRPr lang="en-US"/>
        </a:p>
      </dgm:t>
    </dgm:pt>
    <dgm:pt modelId="{E04C4313-8DFE-4F5F-8164-CB4BBCEFC83F}" type="sibTrans" cxnId="{3B30B690-1E5C-4535-BC43-3E024B989B8A}">
      <dgm:prSet/>
      <dgm:spPr/>
      <dgm:t>
        <a:bodyPr/>
        <a:lstStyle/>
        <a:p>
          <a:endParaRPr lang="en-US"/>
        </a:p>
      </dgm:t>
    </dgm:pt>
    <dgm:pt modelId="{EF76CECB-480B-4589-A43C-A5B67DC8F29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ভাইরাস যুক্ত সিরিঞ্জ ব্যবহার করলে।</a:t>
          </a:r>
          <a:r>
            <a:rPr lang="bn-IN" sz="19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460C0-EFC7-4E4E-900E-7D21F4CBAF55}" type="parTrans" cxnId="{A77AC4EE-45C0-4A74-B044-C0CF65678783}">
      <dgm:prSet/>
      <dgm:spPr/>
      <dgm:t>
        <a:bodyPr/>
        <a:lstStyle/>
        <a:p>
          <a:endParaRPr lang="en-US"/>
        </a:p>
      </dgm:t>
    </dgm:pt>
    <dgm:pt modelId="{9DD51179-2FA2-49E8-AFF2-5F39D0BA5099}" type="sibTrans" cxnId="{A77AC4EE-45C0-4A74-B044-C0CF65678783}">
      <dgm:prSet/>
      <dgm:spPr/>
      <dgm:t>
        <a:bodyPr/>
        <a:lstStyle/>
        <a:p>
          <a:endParaRPr lang="en-US"/>
        </a:p>
      </dgm:t>
    </dgm:pt>
    <dgm:pt modelId="{B14DCA77-1607-4C9C-9102-DF9A51A93BCC}" type="pres">
      <dgm:prSet presAssocID="{A20D3223-46C9-448E-BAAA-D825520C5170}" presName="cycle" presStyleCnt="0">
        <dgm:presLayoutVars>
          <dgm:dir/>
          <dgm:resizeHandles val="exact"/>
        </dgm:presLayoutVars>
      </dgm:prSet>
      <dgm:spPr/>
    </dgm:pt>
    <dgm:pt modelId="{C3BE2BAF-7B0B-44B9-85AC-0F3EB5DD6732}" type="pres">
      <dgm:prSet presAssocID="{5292635B-1400-4618-B080-CC62330D851D}" presName="node" presStyleLbl="node1" presStyleIdx="0" presStyleCnt="5">
        <dgm:presLayoutVars>
          <dgm:bulletEnabled val="1"/>
        </dgm:presLayoutVars>
      </dgm:prSet>
      <dgm:spPr/>
    </dgm:pt>
    <dgm:pt modelId="{C3C9DA6B-955B-4896-A7E8-B573D325BB4E}" type="pres">
      <dgm:prSet presAssocID="{EC4B0734-9DAB-42E8-8BC6-AE46B5042CDF}" presName="sibTrans" presStyleLbl="sibTrans2D1" presStyleIdx="0" presStyleCnt="5" custScaleX="88338"/>
      <dgm:spPr/>
    </dgm:pt>
    <dgm:pt modelId="{D045628E-A1F9-4E18-A99D-295BC893FBA9}" type="pres">
      <dgm:prSet presAssocID="{EC4B0734-9DAB-42E8-8BC6-AE46B5042CDF}" presName="connectorText" presStyleLbl="sibTrans2D1" presStyleIdx="0" presStyleCnt="5"/>
      <dgm:spPr/>
    </dgm:pt>
    <dgm:pt modelId="{9145DF82-9DC0-4610-9C17-8355015416A4}" type="pres">
      <dgm:prSet presAssocID="{40C30AA4-E435-4387-BB0A-BEADD814AF5C}" presName="node" presStyleLbl="node1" presStyleIdx="1" presStyleCnt="5" custRadScaleRad="125591" custRadScaleInc="8332">
        <dgm:presLayoutVars>
          <dgm:bulletEnabled val="1"/>
        </dgm:presLayoutVars>
      </dgm:prSet>
      <dgm:spPr/>
    </dgm:pt>
    <dgm:pt modelId="{77517900-03EC-431B-A156-C4CC67FCF021}" type="pres">
      <dgm:prSet presAssocID="{71DA4427-140F-4184-9AE2-D78E8738F6D8}" presName="sibTrans" presStyleLbl="sibTrans2D1" presStyleIdx="1" presStyleCnt="5"/>
      <dgm:spPr/>
    </dgm:pt>
    <dgm:pt modelId="{1FFEB466-7D5A-4129-9002-CDAA863D9991}" type="pres">
      <dgm:prSet presAssocID="{71DA4427-140F-4184-9AE2-D78E8738F6D8}" presName="connectorText" presStyleLbl="sibTrans2D1" presStyleIdx="1" presStyleCnt="5"/>
      <dgm:spPr/>
    </dgm:pt>
    <dgm:pt modelId="{C07DE6B8-86B6-409D-B6C3-0813D9845CF1}" type="pres">
      <dgm:prSet presAssocID="{13172CE6-9D53-4296-BF24-A72A5A75C6AF}" presName="node" presStyleLbl="node1" presStyleIdx="2" presStyleCnt="5" custRadScaleRad="124151" custRadScaleInc="-32711">
        <dgm:presLayoutVars>
          <dgm:bulletEnabled val="1"/>
        </dgm:presLayoutVars>
      </dgm:prSet>
      <dgm:spPr/>
    </dgm:pt>
    <dgm:pt modelId="{DD1EBB42-7CED-450F-9C66-6C02A03D2D9C}" type="pres">
      <dgm:prSet presAssocID="{D30610CA-7649-4B66-9AFB-637E6BB6F035}" presName="sibTrans" presStyleLbl="sibTrans2D1" presStyleIdx="2" presStyleCnt="5" custScaleX="65817" custScaleY="127689" custLinFactNeighborX="-1022" custLinFactNeighborY="33306"/>
      <dgm:spPr/>
    </dgm:pt>
    <dgm:pt modelId="{646F1B31-3DC0-4FC6-AB46-859AC7378D53}" type="pres">
      <dgm:prSet presAssocID="{D30610CA-7649-4B66-9AFB-637E6BB6F035}" presName="connectorText" presStyleLbl="sibTrans2D1" presStyleIdx="2" presStyleCnt="5"/>
      <dgm:spPr/>
    </dgm:pt>
    <dgm:pt modelId="{1E534C63-8029-4665-A836-B5D533787062}" type="pres">
      <dgm:prSet presAssocID="{758943F2-0EB2-42BD-82CF-5713457199CE}" presName="node" presStyleLbl="node1" presStyleIdx="3" presStyleCnt="5" custRadScaleRad="113713" custRadScaleInc="34338">
        <dgm:presLayoutVars>
          <dgm:bulletEnabled val="1"/>
        </dgm:presLayoutVars>
      </dgm:prSet>
      <dgm:spPr/>
    </dgm:pt>
    <dgm:pt modelId="{893BB3E1-D866-478D-8DF3-F72BA52AE6F6}" type="pres">
      <dgm:prSet presAssocID="{E04C4313-8DFE-4F5F-8164-CB4BBCEFC83F}" presName="sibTrans" presStyleLbl="sibTrans2D1" presStyleIdx="3" presStyleCnt="5"/>
      <dgm:spPr/>
    </dgm:pt>
    <dgm:pt modelId="{3A736578-19A4-4A43-B416-BD5052E3EB39}" type="pres">
      <dgm:prSet presAssocID="{E04C4313-8DFE-4F5F-8164-CB4BBCEFC83F}" presName="connectorText" presStyleLbl="sibTrans2D1" presStyleIdx="3" presStyleCnt="5"/>
      <dgm:spPr/>
    </dgm:pt>
    <dgm:pt modelId="{5552C046-93B4-4F6E-9C12-0CCAF23BECE4}" type="pres">
      <dgm:prSet presAssocID="{EF76CECB-480B-4589-A43C-A5B67DC8F290}" presName="node" presStyleLbl="node1" presStyleIdx="4" presStyleCnt="5" custRadScaleRad="118823" custRadScaleInc="5447">
        <dgm:presLayoutVars>
          <dgm:bulletEnabled val="1"/>
        </dgm:presLayoutVars>
      </dgm:prSet>
      <dgm:spPr/>
    </dgm:pt>
    <dgm:pt modelId="{5ADE4916-6E40-4ABC-8493-0D0539EC29E7}" type="pres">
      <dgm:prSet presAssocID="{9DD51179-2FA2-49E8-AFF2-5F39D0BA5099}" presName="sibTrans" presStyleLbl="sibTrans2D1" presStyleIdx="4" presStyleCnt="5"/>
      <dgm:spPr/>
    </dgm:pt>
    <dgm:pt modelId="{1F49C7D2-FC99-45B5-9E26-67D37A374175}" type="pres">
      <dgm:prSet presAssocID="{9DD51179-2FA2-49E8-AFF2-5F39D0BA5099}" presName="connectorText" presStyleLbl="sibTrans2D1" presStyleIdx="4" presStyleCnt="5"/>
      <dgm:spPr/>
    </dgm:pt>
  </dgm:ptLst>
  <dgm:cxnLst>
    <dgm:cxn modelId="{F0665515-8D3A-453A-888F-298E24018EC5}" type="presOf" srcId="{E04C4313-8DFE-4F5F-8164-CB4BBCEFC83F}" destId="{893BB3E1-D866-478D-8DF3-F72BA52AE6F6}" srcOrd="0" destOrd="0" presId="urn:microsoft.com/office/officeart/2005/8/layout/cycle2"/>
    <dgm:cxn modelId="{B159C917-A110-4ABE-A974-A3FF4131E46B}" type="presOf" srcId="{71DA4427-140F-4184-9AE2-D78E8738F6D8}" destId="{1FFEB466-7D5A-4129-9002-CDAA863D9991}" srcOrd="1" destOrd="0" presId="urn:microsoft.com/office/officeart/2005/8/layout/cycle2"/>
    <dgm:cxn modelId="{5594201C-139E-4140-A176-77A316733994}" type="presOf" srcId="{EC4B0734-9DAB-42E8-8BC6-AE46B5042CDF}" destId="{C3C9DA6B-955B-4896-A7E8-B573D325BB4E}" srcOrd="0" destOrd="0" presId="urn:microsoft.com/office/officeart/2005/8/layout/cycle2"/>
    <dgm:cxn modelId="{63DC1B2C-5808-4D52-8CDD-F0D4883F5EEF}" type="presOf" srcId="{13172CE6-9D53-4296-BF24-A72A5A75C6AF}" destId="{C07DE6B8-86B6-409D-B6C3-0813D9845CF1}" srcOrd="0" destOrd="0" presId="urn:microsoft.com/office/officeart/2005/8/layout/cycle2"/>
    <dgm:cxn modelId="{22DD783D-9EB3-4719-B142-A181665CDE63}" type="presOf" srcId="{EF76CECB-480B-4589-A43C-A5B67DC8F290}" destId="{5552C046-93B4-4F6E-9C12-0CCAF23BECE4}" srcOrd="0" destOrd="0" presId="urn:microsoft.com/office/officeart/2005/8/layout/cycle2"/>
    <dgm:cxn modelId="{5AE62860-D1DF-40AE-A149-D03274D438E1}" type="presOf" srcId="{71DA4427-140F-4184-9AE2-D78E8738F6D8}" destId="{77517900-03EC-431B-A156-C4CC67FCF021}" srcOrd="0" destOrd="0" presId="urn:microsoft.com/office/officeart/2005/8/layout/cycle2"/>
    <dgm:cxn modelId="{70E16162-0133-4D55-BD33-D1F2D637E7AB}" srcId="{A20D3223-46C9-448E-BAAA-D825520C5170}" destId="{13172CE6-9D53-4296-BF24-A72A5A75C6AF}" srcOrd="2" destOrd="0" parTransId="{D1FDAB33-ECA1-4242-8965-BB9E5FD01069}" sibTransId="{D30610CA-7649-4B66-9AFB-637E6BB6F035}"/>
    <dgm:cxn modelId="{04B52E45-0B4A-43EB-953C-05E74CBA17B9}" type="presOf" srcId="{9DD51179-2FA2-49E8-AFF2-5F39D0BA5099}" destId="{5ADE4916-6E40-4ABC-8493-0D0539EC29E7}" srcOrd="0" destOrd="0" presId="urn:microsoft.com/office/officeart/2005/8/layout/cycle2"/>
    <dgm:cxn modelId="{A2523866-55D0-4C45-9D5A-E341F6F8B1BE}" type="presOf" srcId="{E04C4313-8DFE-4F5F-8164-CB4BBCEFC83F}" destId="{3A736578-19A4-4A43-B416-BD5052E3EB39}" srcOrd="1" destOrd="0" presId="urn:microsoft.com/office/officeart/2005/8/layout/cycle2"/>
    <dgm:cxn modelId="{ECB36A66-E03B-4D1E-AEE6-054B2062377B}" srcId="{A20D3223-46C9-448E-BAAA-D825520C5170}" destId="{5292635B-1400-4618-B080-CC62330D851D}" srcOrd="0" destOrd="0" parTransId="{A036608B-455E-4947-9F5C-0F58460E7FE4}" sibTransId="{EC4B0734-9DAB-42E8-8BC6-AE46B5042CDF}"/>
    <dgm:cxn modelId="{250BA654-5CED-48FE-B498-506B9C1FBC06}" srcId="{A20D3223-46C9-448E-BAAA-D825520C5170}" destId="{40C30AA4-E435-4387-BB0A-BEADD814AF5C}" srcOrd="1" destOrd="0" parTransId="{249E2A78-CE36-4549-A1F7-4D113FF75731}" sibTransId="{71DA4427-140F-4184-9AE2-D78E8738F6D8}"/>
    <dgm:cxn modelId="{3E5BC074-6C51-4C16-8A29-8A1A612ADE87}" type="presOf" srcId="{9DD51179-2FA2-49E8-AFF2-5F39D0BA5099}" destId="{1F49C7D2-FC99-45B5-9E26-67D37A374175}" srcOrd="1" destOrd="0" presId="urn:microsoft.com/office/officeart/2005/8/layout/cycle2"/>
    <dgm:cxn modelId="{735F837D-1753-4110-B842-F49DF4360192}" type="presOf" srcId="{758943F2-0EB2-42BD-82CF-5713457199CE}" destId="{1E534C63-8029-4665-A836-B5D533787062}" srcOrd="0" destOrd="0" presId="urn:microsoft.com/office/officeart/2005/8/layout/cycle2"/>
    <dgm:cxn modelId="{3B30B690-1E5C-4535-BC43-3E024B989B8A}" srcId="{A20D3223-46C9-448E-BAAA-D825520C5170}" destId="{758943F2-0EB2-42BD-82CF-5713457199CE}" srcOrd="3" destOrd="0" parTransId="{5423D25B-4A22-4BA0-A78B-FB93E9B66AD6}" sibTransId="{E04C4313-8DFE-4F5F-8164-CB4BBCEFC83F}"/>
    <dgm:cxn modelId="{EAABE1B3-57D7-4038-9EC8-3E1342BCA36E}" type="presOf" srcId="{D30610CA-7649-4B66-9AFB-637E6BB6F035}" destId="{DD1EBB42-7CED-450F-9C66-6C02A03D2D9C}" srcOrd="0" destOrd="0" presId="urn:microsoft.com/office/officeart/2005/8/layout/cycle2"/>
    <dgm:cxn modelId="{37EA6DBF-8C48-4CE0-B0C2-66577A67BA4D}" type="presOf" srcId="{40C30AA4-E435-4387-BB0A-BEADD814AF5C}" destId="{9145DF82-9DC0-4610-9C17-8355015416A4}" srcOrd="0" destOrd="0" presId="urn:microsoft.com/office/officeart/2005/8/layout/cycle2"/>
    <dgm:cxn modelId="{890790C1-FB1A-4224-92C0-4302DCBC5841}" type="presOf" srcId="{5292635B-1400-4618-B080-CC62330D851D}" destId="{C3BE2BAF-7B0B-44B9-85AC-0F3EB5DD6732}" srcOrd="0" destOrd="0" presId="urn:microsoft.com/office/officeart/2005/8/layout/cycle2"/>
    <dgm:cxn modelId="{BD4AAAE9-56D1-469D-B968-75B97FA57C37}" type="presOf" srcId="{D30610CA-7649-4B66-9AFB-637E6BB6F035}" destId="{646F1B31-3DC0-4FC6-AB46-859AC7378D53}" srcOrd="1" destOrd="0" presId="urn:microsoft.com/office/officeart/2005/8/layout/cycle2"/>
    <dgm:cxn modelId="{CC45FCEC-9637-4ACE-92A6-893496EEAAA8}" type="presOf" srcId="{EC4B0734-9DAB-42E8-8BC6-AE46B5042CDF}" destId="{D045628E-A1F9-4E18-A99D-295BC893FBA9}" srcOrd="1" destOrd="0" presId="urn:microsoft.com/office/officeart/2005/8/layout/cycle2"/>
    <dgm:cxn modelId="{A77AC4EE-45C0-4A74-B044-C0CF65678783}" srcId="{A20D3223-46C9-448E-BAAA-D825520C5170}" destId="{EF76CECB-480B-4589-A43C-A5B67DC8F290}" srcOrd="4" destOrd="0" parTransId="{C3B460C0-EFC7-4E4E-900E-7D21F4CBAF55}" sibTransId="{9DD51179-2FA2-49E8-AFF2-5F39D0BA5099}"/>
    <dgm:cxn modelId="{1A2C70F1-1E4E-4C50-A32E-5E1CDE484426}" type="presOf" srcId="{A20D3223-46C9-448E-BAAA-D825520C5170}" destId="{B14DCA77-1607-4C9C-9102-DF9A51A93BCC}" srcOrd="0" destOrd="0" presId="urn:microsoft.com/office/officeart/2005/8/layout/cycle2"/>
    <dgm:cxn modelId="{1573F5A3-98C2-4E03-A976-1164E6FD4C1E}" type="presParOf" srcId="{B14DCA77-1607-4C9C-9102-DF9A51A93BCC}" destId="{C3BE2BAF-7B0B-44B9-85AC-0F3EB5DD6732}" srcOrd="0" destOrd="0" presId="urn:microsoft.com/office/officeart/2005/8/layout/cycle2"/>
    <dgm:cxn modelId="{58C4144B-FFC8-4D06-81A4-DE74D907DE1A}" type="presParOf" srcId="{B14DCA77-1607-4C9C-9102-DF9A51A93BCC}" destId="{C3C9DA6B-955B-4896-A7E8-B573D325BB4E}" srcOrd="1" destOrd="0" presId="urn:microsoft.com/office/officeart/2005/8/layout/cycle2"/>
    <dgm:cxn modelId="{892FF444-DEE4-4D41-8409-AAF53438A2CE}" type="presParOf" srcId="{C3C9DA6B-955B-4896-A7E8-B573D325BB4E}" destId="{D045628E-A1F9-4E18-A99D-295BC893FBA9}" srcOrd="0" destOrd="0" presId="urn:microsoft.com/office/officeart/2005/8/layout/cycle2"/>
    <dgm:cxn modelId="{272BCF9D-D266-42D4-9EC7-02F395495070}" type="presParOf" srcId="{B14DCA77-1607-4C9C-9102-DF9A51A93BCC}" destId="{9145DF82-9DC0-4610-9C17-8355015416A4}" srcOrd="2" destOrd="0" presId="urn:microsoft.com/office/officeart/2005/8/layout/cycle2"/>
    <dgm:cxn modelId="{6D9C4749-760C-492D-89BB-0CDDDD11C9F0}" type="presParOf" srcId="{B14DCA77-1607-4C9C-9102-DF9A51A93BCC}" destId="{77517900-03EC-431B-A156-C4CC67FCF021}" srcOrd="3" destOrd="0" presId="urn:microsoft.com/office/officeart/2005/8/layout/cycle2"/>
    <dgm:cxn modelId="{136DFA4D-9977-455B-9750-519741E21ECF}" type="presParOf" srcId="{77517900-03EC-431B-A156-C4CC67FCF021}" destId="{1FFEB466-7D5A-4129-9002-CDAA863D9991}" srcOrd="0" destOrd="0" presId="urn:microsoft.com/office/officeart/2005/8/layout/cycle2"/>
    <dgm:cxn modelId="{31B3FC63-DAFF-44F4-B1C9-EA0583467C6E}" type="presParOf" srcId="{B14DCA77-1607-4C9C-9102-DF9A51A93BCC}" destId="{C07DE6B8-86B6-409D-B6C3-0813D9845CF1}" srcOrd="4" destOrd="0" presId="urn:microsoft.com/office/officeart/2005/8/layout/cycle2"/>
    <dgm:cxn modelId="{AD77D7A4-127B-4D46-8439-DC925202531C}" type="presParOf" srcId="{B14DCA77-1607-4C9C-9102-DF9A51A93BCC}" destId="{DD1EBB42-7CED-450F-9C66-6C02A03D2D9C}" srcOrd="5" destOrd="0" presId="urn:microsoft.com/office/officeart/2005/8/layout/cycle2"/>
    <dgm:cxn modelId="{2A0F5F32-7EDE-4A5D-AAEF-28481535A61C}" type="presParOf" srcId="{DD1EBB42-7CED-450F-9C66-6C02A03D2D9C}" destId="{646F1B31-3DC0-4FC6-AB46-859AC7378D53}" srcOrd="0" destOrd="0" presId="urn:microsoft.com/office/officeart/2005/8/layout/cycle2"/>
    <dgm:cxn modelId="{C5B3095C-A28A-4FF7-B82C-9502D1C20336}" type="presParOf" srcId="{B14DCA77-1607-4C9C-9102-DF9A51A93BCC}" destId="{1E534C63-8029-4665-A836-B5D533787062}" srcOrd="6" destOrd="0" presId="urn:microsoft.com/office/officeart/2005/8/layout/cycle2"/>
    <dgm:cxn modelId="{D3E27CF2-942D-4C12-A3D3-D3494FA3CD69}" type="presParOf" srcId="{B14DCA77-1607-4C9C-9102-DF9A51A93BCC}" destId="{893BB3E1-D866-478D-8DF3-F72BA52AE6F6}" srcOrd="7" destOrd="0" presId="urn:microsoft.com/office/officeart/2005/8/layout/cycle2"/>
    <dgm:cxn modelId="{41555332-706C-4008-BF1F-99369EEB74BD}" type="presParOf" srcId="{893BB3E1-D866-478D-8DF3-F72BA52AE6F6}" destId="{3A736578-19A4-4A43-B416-BD5052E3EB39}" srcOrd="0" destOrd="0" presId="urn:microsoft.com/office/officeart/2005/8/layout/cycle2"/>
    <dgm:cxn modelId="{21D215AE-32D7-45E1-B592-DE6548206D16}" type="presParOf" srcId="{B14DCA77-1607-4C9C-9102-DF9A51A93BCC}" destId="{5552C046-93B4-4F6E-9C12-0CCAF23BECE4}" srcOrd="8" destOrd="0" presId="urn:microsoft.com/office/officeart/2005/8/layout/cycle2"/>
    <dgm:cxn modelId="{A9CFC8FE-DD67-47E3-9EEF-A3E3D3783EF0}" type="presParOf" srcId="{B14DCA77-1607-4C9C-9102-DF9A51A93BCC}" destId="{5ADE4916-6E40-4ABC-8493-0D0539EC29E7}" srcOrd="9" destOrd="0" presId="urn:microsoft.com/office/officeart/2005/8/layout/cycle2"/>
    <dgm:cxn modelId="{37B0C01F-9B84-474D-9B99-688FD49C9DF9}" type="presParOf" srcId="{5ADE4916-6E40-4ABC-8493-0D0539EC29E7}" destId="{1F49C7D2-FC99-45B5-9E26-67D37A374175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E2BAF-7B0B-44B9-85AC-0F3EB5DD6732}">
      <dsp:nvSpPr>
        <dsp:cNvPr id="0" name=""/>
        <dsp:cNvSpPr/>
      </dsp:nvSpPr>
      <dsp:spPr>
        <a:xfrm>
          <a:off x="5000244" y="1051"/>
          <a:ext cx="2064902" cy="2064902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অনিরাপদ দৈহিক মিলনের ফলে এইডস হয়। </a:t>
          </a:r>
          <a:endParaRPr lang="en-US" sz="2000" kern="1200" dirty="0"/>
        </a:p>
      </dsp:txBody>
      <dsp:txXfrm>
        <a:off x="5302642" y="303449"/>
        <a:ext cx="1460106" cy="1460106"/>
      </dsp:txXfrm>
    </dsp:sp>
    <dsp:sp modelId="{C3C9DA6B-955B-4896-A7E8-B573D325BB4E}">
      <dsp:nvSpPr>
        <dsp:cNvPr id="0" name=""/>
        <dsp:cNvSpPr/>
      </dsp:nvSpPr>
      <dsp:spPr>
        <a:xfrm rot="1745408">
          <a:off x="7237704" y="1563342"/>
          <a:ext cx="747219" cy="69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250891" y="1651899"/>
        <a:ext cx="538148" cy="418142"/>
      </dsp:txXfrm>
    </dsp:sp>
    <dsp:sp modelId="{9145DF82-9DC0-4610-9C17-8355015416A4}">
      <dsp:nvSpPr>
        <dsp:cNvPr id="0" name=""/>
        <dsp:cNvSpPr/>
      </dsp:nvSpPr>
      <dsp:spPr>
        <a:xfrm>
          <a:off x="8199321" y="1780912"/>
          <a:ext cx="2064902" cy="2064902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এইচ.আই.ভি. তে আক্রান্ত ব্যক্তির রক্ত গ্রহণ করলে।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01719" y="2083310"/>
        <a:ext cx="1460106" cy="1460106"/>
      </dsp:txXfrm>
    </dsp:sp>
    <dsp:sp modelId="{77517900-03EC-431B-A156-C4CC67FCF021}">
      <dsp:nvSpPr>
        <dsp:cNvPr id="0" name=""/>
        <dsp:cNvSpPr/>
      </dsp:nvSpPr>
      <dsp:spPr>
        <a:xfrm rot="6270995">
          <a:off x="8576561" y="3945877"/>
          <a:ext cx="543499" cy="69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8678521" y="4006336"/>
        <a:ext cx="380449" cy="418142"/>
      </dsp:txXfrm>
    </dsp:sp>
    <dsp:sp modelId="{C07DE6B8-86B6-409D-B6C3-0813D9845CF1}">
      <dsp:nvSpPr>
        <dsp:cNvPr id="0" name=""/>
        <dsp:cNvSpPr/>
      </dsp:nvSpPr>
      <dsp:spPr>
        <a:xfrm>
          <a:off x="7424687" y="4772625"/>
          <a:ext cx="2064902" cy="2064902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এইচ.আই.ভি. তে আক্রান্ত গর্ভবতী মায়ের শিশুরও এইডস হয়।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27085" y="5075023"/>
        <a:ext cx="1460106" cy="1460106"/>
      </dsp:txXfrm>
    </dsp:sp>
    <dsp:sp modelId="{DD1EBB42-7CED-450F-9C66-6C02A03D2D9C}">
      <dsp:nvSpPr>
        <dsp:cNvPr id="0" name=""/>
        <dsp:cNvSpPr/>
      </dsp:nvSpPr>
      <dsp:spPr>
        <a:xfrm rot="10904656">
          <a:off x="5695330" y="5522402"/>
          <a:ext cx="907933" cy="889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962229" y="5704439"/>
        <a:ext cx="640972" cy="533922"/>
      </dsp:txXfrm>
    </dsp:sp>
    <dsp:sp modelId="{1E534C63-8029-4665-A836-B5D533787062}">
      <dsp:nvSpPr>
        <dsp:cNvPr id="0" name=""/>
        <dsp:cNvSpPr/>
      </dsp:nvSpPr>
      <dsp:spPr>
        <a:xfrm>
          <a:off x="2759152" y="4630548"/>
          <a:ext cx="2064902" cy="2064902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bn-IN" sz="2000" kern="1200" dirty="0">
              <a:solidFill>
                <a:srgbClr val="444444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আক্রান্ত ব্যক্তির কোন অঙ্গ অন্য কোন সুস্থ্য ব্যক্তির দেহে প্রতিস্থাপন করলে।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1550" y="4932946"/>
        <a:ext cx="1460106" cy="1460106"/>
      </dsp:txXfrm>
    </dsp:sp>
    <dsp:sp modelId="{893BB3E1-D866-478D-8DF3-F72BA52AE6F6}">
      <dsp:nvSpPr>
        <dsp:cNvPr id="0" name=""/>
        <dsp:cNvSpPr/>
      </dsp:nvSpPr>
      <dsp:spPr>
        <a:xfrm rot="15423006">
          <a:off x="3157724" y="3799236"/>
          <a:ext cx="570875" cy="69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62545" y="4022070"/>
        <a:ext cx="399613" cy="418142"/>
      </dsp:txXfrm>
    </dsp:sp>
    <dsp:sp modelId="{5552C046-93B4-4F6E-9C12-0CCAF23BECE4}">
      <dsp:nvSpPr>
        <dsp:cNvPr id="0" name=""/>
        <dsp:cNvSpPr/>
      </dsp:nvSpPr>
      <dsp:spPr>
        <a:xfrm>
          <a:off x="2055027" y="1568434"/>
          <a:ext cx="2064902" cy="2064902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ভাইরাস যুক্ত সিরিঞ্জ ব্যবহার করলে।</a:t>
          </a: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7425" y="1870832"/>
        <a:ext cx="1460106" cy="1460106"/>
      </dsp:txXfrm>
    </dsp:sp>
    <dsp:sp modelId="{5ADE4916-6E40-4ABC-8493-0D0539EC29E7}">
      <dsp:nvSpPr>
        <dsp:cNvPr id="0" name=""/>
        <dsp:cNvSpPr/>
      </dsp:nvSpPr>
      <dsp:spPr>
        <a:xfrm rot="19918742">
          <a:off x="4206327" y="1477701"/>
          <a:ext cx="673848" cy="69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18176" y="1664567"/>
        <a:ext cx="471694" cy="41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0CB2F-ABA9-4839-BF9C-26AC77B5E99F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F402-9B40-452F-8544-6A1410819E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 ১।ভিডিওতে  কোন রোগের কথা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5031-7097-4D23-8B80-C1817DC0D4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ট্রিগারের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5031-7097-4D23-8B80-C1817DC0D4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করতে  যা যা লাগবে-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উপকরণ :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পেপার,সাইনপেন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/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সমন্ধে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5031-7097-4D23-8B80-C1817DC0D4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6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4D028-27B2-489B-AE0C-D8606A4AE3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D132A-589A-4313-9511-00A38FC5D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8900" y="88900"/>
            <a:ext cx="12014200" cy="666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53584A-CFFE-4362-806A-6F1BD9EDFC3E}"/>
              </a:ext>
            </a:extLst>
          </p:cNvPr>
          <p:cNvSpPr/>
          <p:nvPr/>
        </p:nvSpPr>
        <p:spPr>
          <a:xfrm>
            <a:off x="254001" y="270933"/>
            <a:ext cx="11653126" cy="63669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136C80-D294-4BDD-8DAE-C20927816D2A}"/>
              </a:ext>
            </a:extLst>
          </p:cNvPr>
          <p:cNvSpPr txBox="1">
            <a:spLocks/>
          </p:cNvSpPr>
          <p:nvPr/>
        </p:nvSpPr>
        <p:spPr>
          <a:xfrm>
            <a:off x="1730327" y="5063683"/>
            <a:ext cx="8882743" cy="9934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ম’’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0" y="573155"/>
            <a:ext cx="1087608" cy="5675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3FE55-3205-41C6-94B0-ED5847E26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7886" y="573155"/>
            <a:ext cx="1112914" cy="5675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C87F4-150F-414E-92D3-62F68945F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7" y="575732"/>
            <a:ext cx="8572820" cy="44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6D59D5-AD96-403F-8D50-4550962ABA4A}"/>
              </a:ext>
            </a:extLst>
          </p:cNvPr>
          <p:cNvSpPr/>
          <p:nvPr/>
        </p:nvSpPr>
        <p:spPr>
          <a:xfrm>
            <a:off x="372533" y="321733"/>
            <a:ext cx="11548534" cy="6163734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67CBF-D362-42D3-8E16-B5E28DC125CB}"/>
              </a:ext>
            </a:extLst>
          </p:cNvPr>
          <p:cNvSpPr/>
          <p:nvPr/>
        </p:nvSpPr>
        <p:spPr>
          <a:xfrm>
            <a:off x="152401" y="152401"/>
            <a:ext cx="11904132" cy="64515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30ACD-4DED-4256-9CCC-AEF559D974B4}"/>
              </a:ext>
            </a:extLst>
          </p:cNvPr>
          <p:cNvSpPr/>
          <p:nvPr/>
        </p:nvSpPr>
        <p:spPr>
          <a:xfrm>
            <a:off x="296334" y="287867"/>
            <a:ext cx="11616266" cy="618066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80049B7-A113-4519-B218-951C4E5A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1" y="3816765"/>
            <a:ext cx="4336709" cy="21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DFBA658-4B02-47DE-97B6-42CA356C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860286"/>
            <a:ext cx="2669148" cy="203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C:\Users\Aferoza\Desktop\5.jpg">
            <a:extLst>
              <a:ext uri="{FF2B5EF4-FFF2-40B4-BE49-F238E27FC236}">
                <a16:creationId xmlns:a16="http://schemas.microsoft.com/office/drawing/2014/main" id="{6D115CC4-F3CB-4425-8818-13629D5A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498" y="3798210"/>
            <a:ext cx="4006390" cy="179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87453-5199-4AA3-A84E-AF2405497967}"/>
              </a:ext>
            </a:extLst>
          </p:cNvPr>
          <p:cNvSpPr/>
          <p:nvPr/>
        </p:nvSpPr>
        <p:spPr>
          <a:xfrm>
            <a:off x="430709" y="152400"/>
            <a:ext cx="11147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63DF8-7439-4E28-B069-59658BBE3585}"/>
              </a:ext>
            </a:extLst>
          </p:cNvPr>
          <p:cNvSpPr txBox="1"/>
          <p:nvPr/>
        </p:nvSpPr>
        <p:spPr>
          <a:xfrm>
            <a:off x="430709" y="5834100"/>
            <a:ext cx="590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কোন অঙ্গ অন্য কোন সুস্থ্য ব্যক্তির দেহে প্রতিস্থাপন করলে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ABCF2-E15B-4D71-A4C5-410A109518A1}"/>
              </a:ext>
            </a:extLst>
          </p:cNvPr>
          <p:cNvSpPr txBox="1"/>
          <p:nvPr/>
        </p:nvSpPr>
        <p:spPr>
          <a:xfrm>
            <a:off x="8066929" y="2916294"/>
            <a:ext cx="40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রোগীর রক্ত সুস্থ্য ব্যক্তির দেহে পরিসঞ্চালন করলে।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B0CD0-AE7D-4B1B-B333-BF84C4BF7C5C}"/>
              </a:ext>
            </a:extLst>
          </p:cNvPr>
          <p:cNvSpPr txBox="1"/>
          <p:nvPr/>
        </p:nvSpPr>
        <p:spPr>
          <a:xfrm>
            <a:off x="266225" y="3113379"/>
            <a:ext cx="36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অনিরাপদ দৈহিক মিলনের ফলে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10D04-2726-44D8-969F-A41DDE13278C}"/>
              </a:ext>
            </a:extLst>
          </p:cNvPr>
          <p:cNvSpPr txBox="1"/>
          <p:nvPr/>
        </p:nvSpPr>
        <p:spPr>
          <a:xfrm>
            <a:off x="6514853" y="5962793"/>
            <a:ext cx="506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তে আক্রান্ত গর্ভবতী মায়ের শিশুরও এইডস এ আক্রান্ত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6BC0E8-3431-4095-9C6B-CAC6868CF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996522"/>
            <a:ext cx="3234520" cy="1797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3BEE1D-F953-408E-A204-8ACA4B58B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54" y="1086276"/>
            <a:ext cx="3042132" cy="17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5813E0-8860-4E88-8992-D76336C03968}"/>
              </a:ext>
            </a:extLst>
          </p:cNvPr>
          <p:cNvSpPr/>
          <p:nvPr/>
        </p:nvSpPr>
        <p:spPr>
          <a:xfrm>
            <a:off x="4091358" y="2937288"/>
            <a:ext cx="355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21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200080-4681-4735-BA18-114F62E0A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575607"/>
              </p:ext>
            </p:extLst>
          </p:nvPr>
        </p:nvGraphicFramePr>
        <p:xfrm>
          <a:off x="126608" y="1"/>
          <a:ext cx="12065392" cy="683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587376C-353F-405D-ABAF-937FCC22C7E5}"/>
              </a:ext>
            </a:extLst>
          </p:cNvPr>
          <p:cNvSpPr/>
          <p:nvPr/>
        </p:nvSpPr>
        <p:spPr>
          <a:xfrm>
            <a:off x="4586066" y="2591183"/>
            <a:ext cx="2855742" cy="3066757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  এর কারণ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E2BAF-7B0B-44B9-85AC-0F3EB5DD6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3BE2BAF-7B0B-44B9-85AC-0F3EB5DD6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C9DA6B-955B-4896-A7E8-B573D325B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C3C9DA6B-955B-4896-A7E8-B573D325B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45DF82-9DC0-4610-9C17-83550154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9145DF82-9DC0-4610-9C17-835501541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517900-03EC-431B-A156-C4CC67FCF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77517900-03EC-431B-A156-C4CC67FCF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7DE6B8-86B6-409D-B6C3-0813D9845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C07DE6B8-86B6-409D-B6C3-0813D9845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1EBB42-7CED-450F-9C66-6C02A03D2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DD1EBB42-7CED-450F-9C66-6C02A03D2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34C63-8029-4665-A836-B5D533787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1E534C63-8029-4665-A836-B5D533787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3BB3E1-D866-478D-8DF3-F72BA52AE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893BB3E1-D866-478D-8DF3-F72BA52AE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52C046-93B4-4F6E-9C12-0CCAF23B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5552C046-93B4-4F6E-9C12-0CCAF23B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E4916-6E40-4ABC-8493-0D0539EC2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ADE4916-6E40-4ABC-8493-0D0539EC2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95D357-BBD9-4F55-8DF4-1FCA9C035CB6}"/>
              </a:ext>
            </a:extLst>
          </p:cNvPr>
          <p:cNvSpPr/>
          <p:nvPr/>
        </p:nvSpPr>
        <p:spPr>
          <a:xfrm>
            <a:off x="118533" y="169333"/>
            <a:ext cx="11904134" cy="65024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CF488-0D1B-4D04-B447-3039E76722D5}"/>
              </a:ext>
            </a:extLst>
          </p:cNvPr>
          <p:cNvSpPr/>
          <p:nvPr/>
        </p:nvSpPr>
        <p:spPr>
          <a:xfrm>
            <a:off x="279400" y="313266"/>
            <a:ext cx="11582400" cy="621453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D42A5-7F8B-4BAA-B79C-5C884402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5" y="798961"/>
            <a:ext cx="3010543" cy="1237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worm02.jpg">
            <a:extLst>
              <a:ext uri="{FF2B5EF4-FFF2-40B4-BE49-F238E27FC236}">
                <a16:creationId xmlns:a16="http://schemas.microsoft.com/office/drawing/2014/main" id="{5E75273D-C913-43D7-A05E-0773C438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287" y="833592"/>
            <a:ext cx="3284445" cy="1499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ED1C56-6405-4D75-A520-11CAE84B43CC}"/>
              </a:ext>
            </a:extLst>
          </p:cNvPr>
          <p:cNvSpPr/>
          <p:nvPr/>
        </p:nvSpPr>
        <p:spPr>
          <a:xfrm>
            <a:off x="1115010" y="2188515"/>
            <a:ext cx="2929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4E098-3A82-45B8-A43E-D807213397F4}"/>
              </a:ext>
            </a:extLst>
          </p:cNvPr>
          <p:cNvSpPr/>
          <p:nvPr/>
        </p:nvSpPr>
        <p:spPr>
          <a:xfrm>
            <a:off x="7888927" y="2577583"/>
            <a:ext cx="3354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চুলকানী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ফোস্কা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DF230-134F-4CDC-B68F-C4D4EEBE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6" y="3882093"/>
            <a:ext cx="3492999" cy="1578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CBB2B-129F-4669-8590-CF19045FEF96}"/>
              </a:ext>
            </a:extLst>
          </p:cNvPr>
          <p:cNvSpPr/>
          <p:nvPr/>
        </p:nvSpPr>
        <p:spPr>
          <a:xfrm>
            <a:off x="885210" y="5684135"/>
            <a:ext cx="3737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0" name="Picture 9" descr="images.jpg">
            <a:extLst>
              <a:ext uri="{FF2B5EF4-FFF2-40B4-BE49-F238E27FC236}">
                <a16:creationId xmlns:a16="http://schemas.microsoft.com/office/drawing/2014/main" id="{8FD03E9D-9845-44D3-B399-DF452F3D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54" y="3924326"/>
            <a:ext cx="3476077" cy="1600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506DC4-CC0C-4993-BCC6-6AB3B6C0F2F6}"/>
              </a:ext>
            </a:extLst>
          </p:cNvPr>
          <p:cNvSpPr/>
          <p:nvPr/>
        </p:nvSpPr>
        <p:spPr>
          <a:xfrm>
            <a:off x="7767655" y="5768948"/>
            <a:ext cx="4085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E9B530-12DA-4A12-BCBE-415E0E95B5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r="24546"/>
          <a:stretch/>
        </p:blipFill>
        <p:spPr>
          <a:xfrm>
            <a:off x="4259088" y="2051953"/>
            <a:ext cx="3398118" cy="129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58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963381" y="639040"/>
            <a:ext cx="3662310" cy="1017566"/>
          </a:xfrm>
          <a:prstGeom prst="cloudCallout">
            <a:avLst/>
          </a:prstGeom>
          <a:gradFill>
            <a:gsLst>
              <a:gs pos="28000">
                <a:schemeClr val="bg1"/>
              </a:gs>
              <a:gs pos="5000">
                <a:schemeClr val="accent1">
                  <a:lumMod val="45000"/>
                  <a:lumOff val="55000"/>
                </a:schemeClr>
              </a:gs>
              <a:gs pos="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2645D-1AB9-46C9-8BA7-67B0A840B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84056"/>
            <a:ext cx="3876557" cy="29074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A0D443-7E9F-4D33-8F2C-B8989855BD9B}"/>
              </a:ext>
            </a:extLst>
          </p:cNvPr>
          <p:cNvSpPr/>
          <p:nvPr/>
        </p:nvSpPr>
        <p:spPr>
          <a:xfrm>
            <a:off x="3774412" y="519175"/>
            <a:ext cx="3946709" cy="8600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5A84F42-87CA-4FFC-9F3A-50073FAB4ACC}"/>
              </a:ext>
            </a:extLst>
          </p:cNvPr>
          <p:cNvSpPr/>
          <p:nvPr/>
        </p:nvSpPr>
        <p:spPr>
          <a:xfrm>
            <a:off x="863600" y="5090093"/>
            <a:ext cx="10599530" cy="105670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8572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 h="266700" prst="relaxedInset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 সংক্রামনের তিনটি কারন লিখ?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37B3B6-C1AB-4C94-B3F1-2683AA1068F6}"/>
              </a:ext>
            </a:extLst>
          </p:cNvPr>
          <p:cNvSpPr txBox="1"/>
          <p:nvPr/>
        </p:nvSpPr>
        <p:spPr>
          <a:xfrm>
            <a:off x="1363193" y="641444"/>
            <a:ext cx="932300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79E70A-EFC9-408F-9EA1-AC98BFC1B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1364776"/>
            <a:ext cx="7163302" cy="3835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DE177-F0DF-45B1-AE55-B67CBF7F81CC}"/>
              </a:ext>
            </a:extLst>
          </p:cNvPr>
          <p:cNvSpPr txBox="1"/>
          <p:nvPr/>
        </p:nvSpPr>
        <p:spPr>
          <a:xfrm>
            <a:off x="1298618" y="5519176"/>
            <a:ext cx="919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অনুশাসন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D6C1A-F9F5-48EB-9D9E-383B24209452}"/>
              </a:ext>
            </a:extLst>
          </p:cNvPr>
          <p:cNvSpPr/>
          <p:nvPr/>
        </p:nvSpPr>
        <p:spPr>
          <a:xfrm>
            <a:off x="1748447" y="5731491"/>
            <a:ext cx="945789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২।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একমাত্র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জীবন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সঙ্গীর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প্রতি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বিশ্বস্ত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থাকা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/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যৌন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সম্পর্কে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একজন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যৌনসঙ্গী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থাকা</a:t>
            </a:r>
            <a:r>
              <a:rPr lang="en-US" b="1" dirty="0">
                <a:latin typeface="NikoshBAN" panose="02000000000000000000" pitchFamily="2" charset="0"/>
                <a:ea typeface="Calibri" panose="020F0502020204030204" pitchFamily="34" charset="0"/>
                <a:cs typeface="Vrinda" panose="020B0502040204020203" pitchFamily="34" charset="0"/>
              </a:rPr>
              <a:t>।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A6EA7-0541-42CC-911C-520D85005BAE}"/>
              </a:ext>
            </a:extLst>
          </p:cNvPr>
          <p:cNvSpPr/>
          <p:nvPr/>
        </p:nvSpPr>
        <p:spPr>
          <a:xfrm>
            <a:off x="2817077" y="5828688"/>
            <a:ext cx="4305987" cy="481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HIV</a:t>
            </a:r>
            <a:r>
              <a:rPr lang="bn-IN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পরীক্ষা করে রক্ত গ্রহন করা।</a:t>
            </a:r>
            <a:endParaRPr lang="en-US" sz="1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676E62-4AB8-4362-BE2C-AEB68D23AA2B}"/>
              </a:ext>
            </a:extLst>
          </p:cNvPr>
          <p:cNvSpPr/>
          <p:nvPr/>
        </p:nvSpPr>
        <p:spPr>
          <a:xfrm>
            <a:off x="3226926" y="5828688"/>
            <a:ext cx="42803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৪। অন্যের ব্যবহৃত সুচ বা সিরিন্জ, ব্লেড  ব্যবহার না করা । 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4D22C-DAA5-47A2-BBDF-945A164FBCC4}"/>
              </a:ext>
            </a:extLst>
          </p:cNvPr>
          <p:cNvSpPr/>
          <p:nvPr/>
        </p:nvSpPr>
        <p:spPr>
          <a:xfrm>
            <a:off x="2443043" y="5492143"/>
            <a:ext cx="56012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৫। কিশোর/কিশোরী এবং অন্যান্য সকল মানুষের মধ্যে সচেতনতা সৃষ্টি করা ।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E74F2C-82CC-486A-93B1-BB38E6746BC8}"/>
              </a:ext>
            </a:extLst>
          </p:cNvPr>
          <p:cNvSpPr/>
          <p:nvPr/>
        </p:nvSpPr>
        <p:spPr>
          <a:xfrm>
            <a:off x="2005335" y="5589863"/>
            <a:ext cx="768369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0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৬। নাক,কান ছিদ্র এবং ছেলেদের ত্বকছেদ করার সময় জীবাণুমুক্ত সুচ,কাঁচি ব্যবহার করা ।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573FE-1391-4FF6-96B1-B2732047B93E}"/>
              </a:ext>
            </a:extLst>
          </p:cNvPr>
          <p:cNvSpPr/>
          <p:nvPr/>
        </p:nvSpPr>
        <p:spPr>
          <a:xfrm>
            <a:off x="2435702" y="5512627"/>
            <a:ext cx="680827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৭। শরীরে অঙ্গ প্রতিস্থাপনে সতর্কতামুলক পদক্ষেপ গ্রহণ করা।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E8DA5-552A-407A-B86F-67789ADB70F6}"/>
              </a:ext>
            </a:extLst>
          </p:cNvPr>
          <p:cNvSpPr/>
          <p:nvPr/>
        </p:nvSpPr>
        <p:spPr>
          <a:xfrm>
            <a:off x="2196033" y="5438333"/>
            <a:ext cx="697498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৮</a:t>
            </a:r>
            <a:r>
              <a:rPr lang="bn-IN" sz="24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 বিদেশযাত্রা </a:t>
            </a:r>
            <a:r>
              <a:rPr lang="bn-IN" sz="24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ও প্রবাসীদের জন্য বিশেষ সতর্কতামূলক ব্যবস্থা গ্রহণ করা।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8DFCE1-F6CE-43B3-8292-565904972AF4}"/>
              </a:ext>
            </a:extLst>
          </p:cNvPr>
          <p:cNvSpPr/>
          <p:nvPr/>
        </p:nvSpPr>
        <p:spPr>
          <a:xfrm>
            <a:off x="2965541" y="5584935"/>
            <a:ext cx="691727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৯। যুবসমাজকে এইডস প্রতিরোধে গণসচেতনতা কার্যক্রমে সম্পৃক্ত করা ।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7C8C5-2226-457A-A60B-4357BB611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88" y="1887303"/>
            <a:ext cx="3037650" cy="2495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363AD-151C-406B-86ED-134FB1F4BA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09" y="2155303"/>
            <a:ext cx="3059633" cy="2495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13673-EB25-4741-A2BB-A186C2093709}"/>
              </a:ext>
            </a:extLst>
          </p:cNvPr>
          <p:cNvSpPr txBox="1"/>
          <p:nvPr/>
        </p:nvSpPr>
        <p:spPr>
          <a:xfrm>
            <a:off x="3320879" y="715359"/>
            <a:ext cx="4976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5">
            <a:extLst>
              <a:ext uri="{FF2B5EF4-FFF2-40B4-BE49-F238E27FC236}">
                <a16:creationId xmlns:a16="http://schemas.microsoft.com/office/drawing/2014/main" id="{89675040-ED5D-49D2-9C4B-6A7A4935AF0A}"/>
              </a:ext>
            </a:extLst>
          </p:cNvPr>
          <p:cNvSpPr/>
          <p:nvPr/>
        </p:nvSpPr>
        <p:spPr>
          <a:xfrm>
            <a:off x="7719670" y="805789"/>
            <a:ext cx="3662310" cy="1017566"/>
          </a:xfrm>
          <a:prstGeom prst="cloudCallou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0A63D-0215-43EE-966D-6C2B73B8013F}"/>
              </a:ext>
            </a:extLst>
          </p:cNvPr>
          <p:cNvSpPr txBox="1"/>
          <p:nvPr/>
        </p:nvSpPr>
        <p:spPr>
          <a:xfrm>
            <a:off x="927653" y="4909837"/>
            <a:ext cx="1091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ব্যক্তি, পরিবার,সামাজিক ও জাতীয় পর্যায়ে এইচআইভি/এইডস এর প্রভাব চিহ্নিত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80B85-47AC-41E7-BE39-F3729978807F}"/>
              </a:ext>
            </a:extLst>
          </p:cNvPr>
          <p:cNvSpPr/>
          <p:nvPr/>
        </p:nvSpPr>
        <p:spPr>
          <a:xfrm>
            <a:off x="220133" y="220133"/>
            <a:ext cx="11819467" cy="636693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B9F427A1-64D0-49E6-B01D-DBF4C28FE624}"/>
              </a:ext>
            </a:extLst>
          </p:cNvPr>
          <p:cNvSpPr/>
          <p:nvPr/>
        </p:nvSpPr>
        <p:spPr>
          <a:xfrm>
            <a:off x="2940730" y="2728857"/>
            <a:ext cx="2496844" cy="914400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88084-352D-4B86-971D-1F8D320CA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16539" r="16155" b="16282"/>
          <a:stretch/>
        </p:blipFill>
        <p:spPr>
          <a:xfrm>
            <a:off x="2158091" y="2796677"/>
            <a:ext cx="696298" cy="707093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BB5BB07-7969-4787-8F21-73481A5374F6}"/>
              </a:ext>
            </a:extLst>
          </p:cNvPr>
          <p:cNvSpPr/>
          <p:nvPr/>
        </p:nvSpPr>
        <p:spPr>
          <a:xfrm>
            <a:off x="7421336" y="2784226"/>
            <a:ext cx="2641599" cy="914400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22F69-9342-4640-8ECC-4B1FF948D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16539" r="16155" b="16282"/>
          <a:stretch/>
        </p:blipFill>
        <p:spPr>
          <a:xfrm>
            <a:off x="6522061" y="2920084"/>
            <a:ext cx="696298" cy="707093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4019D41-CB1C-4FDA-BAE8-7EB0A1333C71}"/>
              </a:ext>
            </a:extLst>
          </p:cNvPr>
          <p:cNvSpPr/>
          <p:nvPr/>
        </p:nvSpPr>
        <p:spPr>
          <a:xfrm>
            <a:off x="2898546" y="4044953"/>
            <a:ext cx="2496844" cy="885371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4DDD3-AB9B-4DD7-954B-0586A92A7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89" y="4394950"/>
            <a:ext cx="937758" cy="702440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616A0DE-E398-45C2-B334-BD43E70D4FAC}"/>
              </a:ext>
            </a:extLst>
          </p:cNvPr>
          <p:cNvSpPr/>
          <p:nvPr/>
        </p:nvSpPr>
        <p:spPr>
          <a:xfrm>
            <a:off x="7421336" y="4099031"/>
            <a:ext cx="2641599" cy="885371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আয়োডিন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DBE847-9559-42D7-AF06-614F7D536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57" y="4106288"/>
            <a:ext cx="878114" cy="878114"/>
          </a:xfrm>
          <a:prstGeom prst="rect">
            <a:avLst/>
          </a:prstGeom>
        </p:spPr>
      </p:pic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A2F462B1-D254-4413-B182-C3765E6DAA7D}"/>
              </a:ext>
            </a:extLst>
          </p:cNvPr>
          <p:cNvSpPr/>
          <p:nvPr/>
        </p:nvSpPr>
        <p:spPr>
          <a:xfrm>
            <a:off x="5210629" y="1615803"/>
            <a:ext cx="3062514" cy="658223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4415CE-A356-439B-87A1-5079D5CAA3AB}"/>
              </a:ext>
            </a:extLst>
          </p:cNvPr>
          <p:cNvSpPr/>
          <p:nvPr/>
        </p:nvSpPr>
        <p:spPr>
          <a:xfrm>
            <a:off x="4825997" y="559865"/>
            <a:ext cx="3447146" cy="667657"/>
          </a:xfrm>
          <a:prstGeom prst="rect">
            <a:avLst/>
          </a:prstGeom>
          <a:gradFill>
            <a:gsLst>
              <a:gs pos="0">
                <a:srgbClr val="FFC000"/>
              </a:gs>
              <a:gs pos="2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A08B6-A747-4B4C-A6B0-27D694D936AE}"/>
              </a:ext>
            </a:extLst>
          </p:cNvPr>
          <p:cNvSpPr/>
          <p:nvPr/>
        </p:nvSpPr>
        <p:spPr>
          <a:xfrm>
            <a:off x="2960958" y="5519847"/>
            <a:ext cx="7122205" cy="827315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BDC563-BE2D-45D0-B010-9A8D64777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47" y="375882"/>
            <a:ext cx="2476500" cy="1847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36FAD3-CD6B-4A7B-81EC-C8CAFCAD64E5}"/>
              </a:ext>
            </a:extLst>
          </p:cNvPr>
          <p:cNvSpPr txBox="1"/>
          <p:nvPr/>
        </p:nvSpPr>
        <p:spPr>
          <a:xfrm>
            <a:off x="10062935" y="711778"/>
            <a:ext cx="18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BB1F9-E1EB-410B-94BB-1D17456416DA}"/>
              </a:ext>
            </a:extLst>
          </p:cNvPr>
          <p:cNvSpPr/>
          <p:nvPr/>
        </p:nvSpPr>
        <p:spPr>
          <a:xfrm>
            <a:off x="237068" y="186267"/>
            <a:ext cx="11751732" cy="6434666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1">
            <a:extLst>
              <a:ext uri="{FF2B5EF4-FFF2-40B4-BE49-F238E27FC236}">
                <a16:creationId xmlns:a16="http://schemas.microsoft.com/office/drawing/2014/main" id="{F7013C0B-40F3-4CB3-BDC9-4E6E0B15EC4C}"/>
              </a:ext>
            </a:extLst>
          </p:cNvPr>
          <p:cNvSpPr/>
          <p:nvPr/>
        </p:nvSpPr>
        <p:spPr>
          <a:xfrm>
            <a:off x="2930975" y="506679"/>
            <a:ext cx="5392058" cy="658223"/>
          </a:xfrm>
          <a:prstGeom prst="round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E45355D-F342-4078-AE64-895BF3C2E905}"/>
              </a:ext>
            </a:extLst>
          </p:cNvPr>
          <p:cNvSpPr/>
          <p:nvPr/>
        </p:nvSpPr>
        <p:spPr>
          <a:xfrm>
            <a:off x="2888344" y="1728472"/>
            <a:ext cx="5392057" cy="658223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A1AA09C2-54A5-49EC-93C3-4F84AB49AC69}"/>
              </a:ext>
            </a:extLst>
          </p:cNvPr>
          <p:cNvSpPr/>
          <p:nvPr/>
        </p:nvSpPr>
        <p:spPr>
          <a:xfrm>
            <a:off x="2888343" y="2587064"/>
            <a:ext cx="4804228" cy="658223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9B87883-7FDB-45E5-B323-C400FD8A0D07}"/>
              </a:ext>
            </a:extLst>
          </p:cNvPr>
          <p:cNvSpPr/>
          <p:nvPr/>
        </p:nvSpPr>
        <p:spPr>
          <a:xfrm>
            <a:off x="2888344" y="3301638"/>
            <a:ext cx="6879771" cy="658223"/>
          </a:xfrm>
          <a:prstGeom prst="round2Same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D918E866-0F98-4DC4-9A94-4EA232BBA14D}"/>
              </a:ext>
            </a:extLst>
          </p:cNvPr>
          <p:cNvSpPr/>
          <p:nvPr/>
        </p:nvSpPr>
        <p:spPr>
          <a:xfrm>
            <a:off x="2249715" y="4160230"/>
            <a:ext cx="7518400" cy="658223"/>
          </a:xfrm>
          <a:prstGeom prst="round2SameRect">
            <a:avLst/>
          </a:prstGeom>
          <a:gradFill>
            <a:gsLst>
              <a:gs pos="4000">
                <a:srgbClr val="92D050"/>
              </a:gs>
              <a:gs pos="16000">
                <a:schemeClr val="accent1">
                  <a:lumMod val="105000"/>
                  <a:satMod val="103000"/>
                  <a:tint val="73000"/>
                </a:schemeClr>
              </a:gs>
              <a:gs pos="57000">
                <a:schemeClr val="bg1"/>
              </a:gs>
              <a:gs pos="4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C5A41CEC-2C17-4456-8E5E-08C321923E71}"/>
              </a:ext>
            </a:extLst>
          </p:cNvPr>
          <p:cNvSpPr/>
          <p:nvPr/>
        </p:nvSpPr>
        <p:spPr>
          <a:xfrm>
            <a:off x="1802297" y="5197292"/>
            <a:ext cx="2436784" cy="914400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A- ক ও খ</a:t>
            </a:r>
            <a:endParaRPr lang="en-US" dirty="0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FA419E61-756F-473D-BB52-0A8E8AAEED7D}"/>
              </a:ext>
            </a:extLst>
          </p:cNvPr>
          <p:cNvSpPr/>
          <p:nvPr/>
        </p:nvSpPr>
        <p:spPr>
          <a:xfrm>
            <a:off x="4584700" y="5197292"/>
            <a:ext cx="2570843" cy="914400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B- ক , </a:t>
            </a:r>
            <a:r>
              <a:rPr lang="en-US" sz="4000" dirty="0" err="1"/>
              <a:t>খ,গ</a:t>
            </a:r>
            <a:endParaRPr lang="en-US" dirty="0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933237A4-D992-482B-BAA9-D553CA607830}"/>
              </a:ext>
            </a:extLst>
          </p:cNvPr>
          <p:cNvSpPr/>
          <p:nvPr/>
        </p:nvSpPr>
        <p:spPr>
          <a:xfrm>
            <a:off x="7395029" y="5227498"/>
            <a:ext cx="2997201" cy="9144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C- ক ও গ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8A1C2-DBC6-4088-9095-DDDEC6B35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9" y="5346760"/>
            <a:ext cx="821644" cy="615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7D2C86-258F-4A38-8046-B4592850D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14" y="5287370"/>
            <a:ext cx="794657" cy="794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860EA-1663-46EE-A25B-6416358DA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76" y="5317036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570B2-C42A-407C-8536-DAD3A41B5C53}"/>
              </a:ext>
            </a:extLst>
          </p:cNvPr>
          <p:cNvSpPr/>
          <p:nvPr/>
        </p:nvSpPr>
        <p:spPr>
          <a:xfrm>
            <a:off x="146304" y="219456"/>
            <a:ext cx="11850624" cy="65105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7FAB0-5DE7-45C1-8A54-2AF7AC4653CD}"/>
              </a:ext>
            </a:extLst>
          </p:cNvPr>
          <p:cNvSpPr/>
          <p:nvPr/>
        </p:nvSpPr>
        <p:spPr>
          <a:xfrm>
            <a:off x="222504" y="329184"/>
            <a:ext cx="11698224" cy="630936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F1D65-0A65-42C8-80F6-7FE0AF0A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858684"/>
            <a:ext cx="6096000" cy="3419475"/>
          </a:xfrm>
          <a:prstGeom prst="rect">
            <a:avLst/>
          </a:prstGeom>
        </p:spPr>
      </p:pic>
      <p:sp>
        <p:nvSpPr>
          <p:cNvPr id="5" name="Cloud Callout 1">
            <a:extLst>
              <a:ext uri="{FF2B5EF4-FFF2-40B4-BE49-F238E27FC236}">
                <a16:creationId xmlns:a16="http://schemas.microsoft.com/office/drawing/2014/main" id="{A19ADA0C-5D44-40D3-AD49-C9AA1BAEB792}"/>
              </a:ext>
            </a:extLst>
          </p:cNvPr>
          <p:cNvSpPr/>
          <p:nvPr/>
        </p:nvSpPr>
        <p:spPr>
          <a:xfrm>
            <a:off x="8766383" y="619432"/>
            <a:ext cx="2931886" cy="1625600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BC377-3B75-4B1B-8B6D-17672E3EAB29}"/>
              </a:ext>
            </a:extLst>
          </p:cNvPr>
          <p:cNvSpPr txBox="1"/>
          <p:nvPr/>
        </p:nvSpPr>
        <p:spPr>
          <a:xfrm>
            <a:off x="820959" y="4970411"/>
            <a:ext cx="1050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ঝুকিপুর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808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900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AFAF3C-99EC-4755-91CD-30BD6F15EA54}"/>
              </a:ext>
            </a:extLst>
          </p:cNvPr>
          <p:cNvSpPr/>
          <p:nvPr/>
        </p:nvSpPr>
        <p:spPr>
          <a:xfrm>
            <a:off x="119268" y="177084"/>
            <a:ext cx="11960352" cy="65346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147B1-A09B-42CC-A85D-58ACD219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2398" y="2571899"/>
            <a:ext cx="4902200" cy="318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729A8-8604-42D0-896A-EE510175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3782" y="1033447"/>
            <a:ext cx="4902200" cy="3189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E4BD50-E75C-4272-92B2-D7FB09B49384}"/>
              </a:ext>
            </a:extLst>
          </p:cNvPr>
          <p:cNvSpPr/>
          <p:nvPr/>
        </p:nvSpPr>
        <p:spPr>
          <a:xfrm>
            <a:off x="271668" y="329484"/>
            <a:ext cx="11649399" cy="615598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7ECC0-1536-4AF0-A7C2-4E55E9476EE0}"/>
              </a:ext>
            </a:extLst>
          </p:cNvPr>
          <p:cNvSpPr txBox="1"/>
          <p:nvPr/>
        </p:nvSpPr>
        <p:spPr>
          <a:xfrm>
            <a:off x="3911600" y="2286000"/>
            <a:ext cx="6197600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000">
              <a:schemeClr val="accent1">
                <a:lumMod val="5000"/>
                <a:lumOff val="95000"/>
                <a:alpha val="9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700255" y="599542"/>
            <a:ext cx="3026535" cy="61818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11982734" cy="6734628"/>
            <a:chOff x="-6929" y="51954"/>
            <a:chExt cx="9150929" cy="6830291"/>
          </a:xfrm>
        </p:grpSpPr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17" name="Picture 16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0091" y="1443734"/>
            <a:ext cx="2666863" cy="2973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30D10-A1E8-4BFA-A396-4B073248F8D9}"/>
              </a:ext>
            </a:extLst>
          </p:cNvPr>
          <p:cNvSpPr/>
          <p:nvPr/>
        </p:nvSpPr>
        <p:spPr>
          <a:xfrm>
            <a:off x="7502460" y="4799773"/>
            <a:ext cx="3487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১৫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           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িচ্ছেদ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৫০মিনিট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36140-06DF-4960-B6DA-C085FE1D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75" y="1460163"/>
            <a:ext cx="2566836" cy="33064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89A819-9563-4A9A-856C-DE5BE6386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" y="1433854"/>
            <a:ext cx="2465800" cy="33590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DD60168-DF93-4735-889A-5C819BE1ED89}"/>
              </a:ext>
            </a:extLst>
          </p:cNvPr>
          <p:cNvSpPr txBox="1"/>
          <p:nvPr/>
        </p:nvSpPr>
        <p:spPr>
          <a:xfrm>
            <a:off x="573206" y="4984438"/>
            <a:ext cx="6391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গীতা রানী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তালুক শাখাতী উচ্চ 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ঞ্জ,লালমনিরহাট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4A961B-4F44-4FC6-9321-3BB791B371B3}"/>
              </a:ext>
            </a:extLst>
          </p:cNvPr>
          <p:cNvSpPr txBox="1"/>
          <p:nvPr/>
        </p:nvSpPr>
        <p:spPr>
          <a:xfrm>
            <a:off x="2894238" y="569693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D022B-EE7A-4DFB-AFD4-AEF823D7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31" y="1019887"/>
            <a:ext cx="6451600" cy="3659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1A75B-2F8F-4F35-A77A-D72C6AC7BFA5}"/>
              </a:ext>
            </a:extLst>
          </p:cNvPr>
          <p:cNvSpPr txBox="1"/>
          <p:nvPr/>
        </p:nvSpPr>
        <p:spPr>
          <a:xfrm>
            <a:off x="2505731" y="49373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ঘাতক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রোগের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0E71-58FD-4118-9236-821A0F67D3C8}"/>
              </a:ext>
            </a:extLst>
          </p:cNvPr>
          <p:cNvSpPr txBox="1"/>
          <p:nvPr/>
        </p:nvSpPr>
        <p:spPr>
          <a:xfrm>
            <a:off x="2923811" y="493733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ক্যান্সার, ডায়বেটিস, এইডস ইত্যাদি।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38282-71DF-4C50-B76E-3ED572BDD1E7}"/>
              </a:ext>
            </a:extLst>
          </p:cNvPr>
          <p:cNvSpPr txBox="1"/>
          <p:nvPr/>
        </p:nvSpPr>
        <p:spPr>
          <a:xfrm>
            <a:off x="3034211" y="4906558"/>
            <a:ext cx="644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BE05E-F45F-46B3-ACAA-8CA506E2D7E6}"/>
              </a:ext>
            </a:extLst>
          </p:cNvPr>
          <p:cNvSpPr txBox="1"/>
          <p:nvPr/>
        </p:nvSpPr>
        <p:spPr>
          <a:xfrm>
            <a:off x="4253361" y="4864679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 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D9C33-4F28-4109-BC8F-F48842F8F1F9}"/>
              </a:ext>
            </a:extLst>
          </p:cNvPr>
          <p:cNvSpPr txBox="1"/>
          <p:nvPr/>
        </p:nvSpPr>
        <p:spPr>
          <a:xfrm>
            <a:off x="3749728" y="4968112"/>
            <a:ext cx="572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রোগের প্রতি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 টিকা আবিস্কার হয়নি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2003B-C415-4CCD-956C-971B20B6B766}"/>
              </a:ext>
            </a:extLst>
          </p:cNvPr>
          <p:cNvSpPr txBox="1"/>
          <p:nvPr/>
        </p:nvSpPr>
        <p:spPr>
          <a:xfrm>
            <a:off x="4253361" y="5338018"/>
            <a:ext cx="3286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“এইডস”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C47C6-5691-491E-AB37-4635DEFFD8B4}"/>
              </a:ext>
            </a:extLst>
          </p:cNvPr>
          <p:cNvSpPr/>
          <p:nvPr/>
        </p:nvSpPr>
        <p:spPr>
          <a:xfrm>
            <a:off x="116360" y="126815"/>
            <a:ext cx="11929403" cy="6583679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2834D-3B8A-484A-88EB-6EA64F92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69" y="1696278"/>
            <a:ext cx="8643787" cy="3935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4CB9F2-01C6-4740-B578-3BCA80AD9ABE}"/>
              </a:ext>
            </a:extLst>
          </p:cNvPr>
          <p:cNvSpPr txBox="1"/>
          <p:nvPr/>
        </p:nvSpPr>
        <p:spPr>
          <a:xfrm>
            <a:off x="1514418" y="1798830"/>
            <a:ext cx="364353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B6A69D7-D980-454F-B8C8-37FD01061B5B}"/>
              </a:ext>
            </a:extLst>
          </p:cNvPr>
          <p:cNvSpPr/>
          <p:nvPr/>
        </p:nvSpPr>
        <p:spPr>
          <a:xfrm>
            <a:off x="4055165" y="357809"/>
            <a:ext cx="4465983" cy="78187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8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C192E4-F4D1-4727-A537-5F087F77273A}"/>
              </a:ext>
            </a:extLst>
          </p:cNvPr>
          <p:cNvSpPr/>
          <p:nvPr/>
        </p:nvSpPr>
        <p:spPr>
          <a:xfrm>
            <a:off x="29497" y="0"/>
            <a:ext cx="12162503" cy="675476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39995-D2D6-45D6-BCAB-FC1325D7FB24}"/>
              </a:ext>
            </a:extLst>
          </p:cNvPr>
          <p:cNvSpPr/>
          <p:nvPr/>
        </p:nvSpPr>
        <p:spPr>
          <a:xfrm>
            <a:off x="162232" y="149941"/>
            <a:ext cx="11897032" cy="6454877"/>
          </a:xfrm>
          <a:prstGeom prst="rect">
            <a:avLst/>
          </a:prstGeom>
          <a:ln/>
          <a:effectLst>
            <a:glow rad="127000">
              <a:srgbClr val="C00000"/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CB9895-0F96-49C2-85F2-D64EE0DE2230}"/>
              </a:ext>
            </a:extLst>
          </p:cNvPr>
          <p:cNvGrpSpPr/>
          <p:nvPr/>
        </p:nvGrpSpPr>
        <p:grpSpPr>
          <a:xfrm>
            <a:off x="883977" y="288923"/>
            <a:ext cx="4826086" cy="1255365"/>
            <a:chOff x="4032854" y="471491"/>
            <a:chExt cx="3982432" cy="15950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F195A5-2894-404E-A61A-1E5C74323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524" y="893367"/>
              <a:ext cx="2514600" cy="1173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5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" name="32-Point Star 1">
              <a:extLst>
                <a:ext uri="{FF2B5EF4-FFF2-40B4-BE49-F238E27FC236}">
                  <a16:creationId xmlns:a16="http://schemas.microsoft.com/office/drawing/2014/main" id="{C44471AC-0422-48E9-8B21-A66B10FE3F85}"/>
                </a:ext>
              </a:extLst>
            </p:cNvPr>
            <p:cNvSpPr/>
            <p:nvPr/>
          </p:nvSpPr>
          <p:spPr>
            <a:xfrm>
              <a:off x="4032854" y="471491"/>
              <a:ext cx="3982432" cy="159503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02F453A4-C974-4E6B-8B9C-F0537B204B2D}"/>
              </a:ext>
            </a:extLst>
          </p:cNvPr>
          <p:cNvSpPr/>
          <p:nvPr/>
        </p:nvSpPr>
        <p:spPr>
          <a:xfrm>
            <a:off x="1502717" y="1692441"/>
            <a:ext cx="5974715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804C7-3E21-4423-8BAD-11A86AFA1C1E}"/>
              </a:ext>
            </a:extLst>
          </p:cNvPr>
          <p:cNvSpPr/>
          <p:nvPr/>
        </p:nvSpPr>
        <p:spPr>
          <a:xfrm>
            <a:off x="883977" y="1808110"/>
            <a:ext cx="646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8B650-3E8C-4CBD-BBDD-0E9EDDAAD3C2}"/>
              </a:ext>
            </a:extLst>
          </p:cNvPr>
          <p:cNvSpPr/>
          <p:nvPr/>
        </p:nvSpPr>
        <p:spPr>
          <a:xfrm>
            <a:off x="1017638" y="2842919"/>
            <a:ext cx="6459794" cy="6636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8629A1-E2EB-4F79-A417-5FE5EF60E891}"/>
              </a:ext>
            </a:extLst>
          </p:cNvPr>
          <p:cNvSpPr/>
          <p:nvPr/>
        </p:nvSpPr>
        <p:spPr>
          <a:xfrm>
            <a:off x="1017637" y="3603858"/>
            <a:ext cx="8760544" cy="8799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কারণ ও লক্ষন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b="1" dirty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D39E3-F14A-47AC-8DBB-D002FA44D008}"/>
              </a:ext>
            </a:extLst>
          </p:cNvPr>
          <p:cNvSpPr/>
          <p:nvPr/>
        </p:nvSpPr>
        <p:spPr>
          <a:xfrm>
            <a:off x="1017637" y="4772499"/>
            <a:ext cx="8760543" cy="949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এইডসের প্রতিরোধ কার্যক্রম ব্যাখ্যা করতে  বাংলাদেশে পারবে।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83951"/>
              </p:ext>
            </p:extLst>
          </p:nvPr>
        </p:nvGraphicFramePr>
        <p:xfrm>
          <a:off x="4542503" y="2774760"/>
          <a:ext cx="3052916" cy="149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Packager Shell Object" showAsIcon="1" r:id="rId5" imgW="5511960" imgH="491040" progId="Package">
                  <p:embed/>
                </p:oleObj>
              </mc:Choice>
              <mc:Fallback>
                <p:oleObj name="Packager Shell Object" showAsIcon="1" r:id="rId5" imgW="5511960" imgH="491040" progId="Package">
                  <p:embed/>
                  <p:pic>
                    <p:nvPicPr>
                      <p:cNvPr id="0" name="Picture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503" y="2774760"/>
                        <a:ext cx="3052916" cy="14971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Round Single Corner Rectangle 6"/>
          <p:cNvSpPr/>
          <p:nvPr/>
        </p:nvSpPr>
        <p:spPr>
          <a:xfrm>
            <a:off x="2459661" y="200338"/>
            <a:ext cx="7096259" cy="1773605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347056" y="5072743"/>
            <a:ext cx="275043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029" y="591457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1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AE972F-95DC-4996-B767-F171A0FEC9A0}"/>
              </a:ext>
            </a:extLst>
          </p:cNvPr>
          <p:cNvSpPr txBox="1"/>
          <p:nvPr/>
        </p:nvSpPr>
        <p:spPr>
          <a:xfrm>
            <a:off x="450165" y="2276336"/>
            <a:ext cx="113787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HIV/AIDS) 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ইংরেজি: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AIDS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 রূপ: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Acquired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Immuno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Deficiency Syndrome)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এইচ.আই.ভি.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HIV) human immunodeficiency virus)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নামক ভাইরাসের কারণে সৃষ্ট একটি ব্যাধি, যা মানুষের শরীরের রোগ-প্রতিরোধের ক্ষমতা হ্রাস করে দেয়।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57903-E130-4036-9FA0-D6C4570C6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8" y="823978"/>
            <a:ext cx="1969477" cy="12660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3D6359-B0A4-46D3-A1C5-F0129EE216DE}"/>
              </a:ext>
            </a:extLst>
          </p:cNvPr>
          <p:cNvSpPr txBox="1"/>
          <p:nvPr/>
        </p:nvSpPr>
        <p:spPr>
          <a:xfrm>
            <a:off x="3720033" y="198922"/>
            <a:ext cx="407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এইডস কি?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9832" y="839580"/>
            <a:ext cx="720699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7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AIDS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HIV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এর পুর্নাঙ্গ ইংরাজি রুপ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8A9E8DE3-8DA1-4D48-AAB8-09490AEE49AC}"/>
              </a:ext>
            </a:extLst>
          </p:cNvPr>
          <p:cNvSpPr/>
          <p:nvPr/>
        </p:nvSpPr>
        <p:spPr>
          <a:xfrm>
            <a:off x="1015999" y="796797"/>
            <a:ext cx="2641601" cy="99187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2E385-92A0-4A44-85CB-61C1D71989B7}"/>
              </a:ext>
            </a:extLst>
          </p:cNvPr>
          <p:cNvSpPr txBox="1"/>
          <p:nvPr/>
        </p:nvSpPr>
        <p:spPr>
          <a:xfrm>
            <a:off x="4386470" y="2480038"/>
            <a:ext cx="224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Acquired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35A51C-7835-4FFC-B3E6-F7A426779A8F}"/>
              </a:ext>
            </a:extLst>
          </p:cNvPr>
          <p:cNvSpPr txBox="1"/>
          <p:nvPr/>
        </p:nvSpPr>
        <p:spPr>
          <a:xfrm>
            <a:off x="4297918" y="3267573"/>
            <a:ext cx="202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Immuno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A460F-2B83-40FF-B45F-C3B631EDE5C0}"/>
              </a:ext>
            </a:extLst>
          </p:cNvPr>
          <p:cNvSpPr/>
          <p:nvPr/>
        </p:nvSpPr>
        <p:spPr>
          <a:xfrm>
            <a:off x="4386470" y="4520606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Deficiency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31E13-8509-4150-9500-050734D57CAF}"/>
              </a:ext>
            </a:extLst>
          </p:cNvPr>
          <p:cNvSpPr/>
          <p:nvPr/>
        </p:nvSpPr>
        <p:spPr>
          <a:xfrm>
            <a:off x="4297918" y="5419696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Syndrome</a:t>
            </a:r>
            <a:endParaRPr lang="en-US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8FA09-CD33-4A0B-A45D-CEF2447085EF}"/>
              </a:ext>
            </a:extLst>
          </p:cNvPr>
          <p:cNvSpPr/>
          <p:nvPr/>
        </p:nvSpPr>
        <p:spPr>
          <a:xfrm>
            <a:off x="1624331" y="2576906"/>
            <a:ext cx="180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CA567E-7EA2-4B69-AFCB-CF4E92419A87}"/>
              </a:ext>
            </a:extLst>
          </p:cNvPr>
          <p:cNvSpPr/>
          <p:nvPr/>
        </p:nvSpPr>
        <p:spPr>
          <a:xfrm rot="176550">
            <a:off x="1681016" y="3417297"/>
            <a:ext cx="89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E4453-B5DF-408C-B277-900F98071BCC}"/>
              </a:ext>
            </a:extLst>
          </p:cNvPr>
          <p:cNvSpPr/>
          <p:nvPr/>
        </p:nvSpPr>
        <p:spPr>
          <a:xfrm>
            <a:off x="1676400" y="4751438"/>
            <a:ext cx="173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11879-14D9-4CA1-A319-5865658F9652}"/>
              </a:ext>
            </a:extLst>
          </p:cNvPr>
          <p:cNvSpPr/>
          <p:nvPr/>
        </p:nvSpPr>
        <p:spPr>
          <a:xfrm>
            <a:off x="1551184" y="5628601"/>
            <a:ext cx="1478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D14985-0E39-4577-AACF-710DF8544929}"/>
              </a:ext>
            </a:extLst>
          </p:cNvPr>
          <p:cNvCxnSpPr/>
          <p:nvPr/>
        </p:nvCxnSpPr>
        <p:spPr>
          <a:xfrm flipV="1">
            <a:off x="7820167" y="2129051"/>
            <a:ext cx="0" cy="4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1D3F8F-A682-4497-B8DE-C12D53BC64C5}"/>
              </a:ext>
            </a:extLst>
          </p:cNvPr>
          <p:cNvCxnSpPr/>
          <p:nvPr/>
        </p:nvCxnSpPr>
        <p:spPr>
          <a:xfrm>
            <a:off x="6782937" y="2129051"/>
            <a:ext cx="0" cy="4421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8350D0-1C2C-416F-9027-A9A8B2A9CCC5}"/>
              </a:ext>
            </a:extLst>
          </p:cNvPr>
          <p:cNvSpPr txBox="1"/>
          <p:nvPr/>
        </p:nvSpPr>
        <p:spPr>
          <a:xfrm>
            <a:off x="7206018" y="2480038"/>
            <a:ext cx="121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99615-5F66-4321-B542-EECB99D0D3FE}"/>
              </a:ext>
            </a:extLst>
          </p:cNvPr>
          <p:cNvSpPr/>
          <p:nvPr/>
        </p:nvSpPr>
        <p:spPr>
          <a:xfrm>
            <a:off x="7452762" y="3632102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89216-6030-4BB1-B1E7-6EA89D708621}"/>
              </a:ext>
            </a:extLst>
          </p:cNvPr>
          <p:cNvSpPr/>
          <p:nvPr/>
        </p:nvSpPr>
        <p:spPr>
          <a:xfrm>
            <a:off x="7415814" y="4982270"/>
            <a:ext cx="843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9F1B7-DA92-4480-9CD9-34CBF8E0ABBF}"/>
              </a:ext>
            </a:extLst>
          </p:cNvPr>
          <p:cNvSpPr txBox="1"/>
          <p:nvPr/>
        </p:nvSpPr>
        <p:spPr>
          <a:xfrm>
            <a:off x="9144000" y="2480038"/>
            <a:ext cx="229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human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C6A16-0A04-4D9A-95E5-AE93DCF92049}"/>
              </a:ext>
            </a:extLst>
          </p:cNvPr>
          <p:cNvSpPr txBox="1"/>
          <p:nvPr/>
        </p:nvSpPr>
        <p:spPr>
          <a:xfrm>
            <a:off x="8993875" y="3657600"/>
            <a:ext cx="259307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immunodeficiency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C609F-C881-4330-9280-65551DC7B288}"/>
              </a:ext>
            </a:extLst>
          </p:cNvPr>
          <p:cNvSpPr txBox="1"/>
          <p:nvPr/>
        </p:nvSpPr>
        <p:spPr>
          <a:xfrm>
            <a:off x="8993875" y="4982270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virus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84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7" grpId="0"/>
      <p:bldP spid="8" grpId="0"/>
      <p:bldP spid="11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290" y="575606"/>
            <a:ext cx="2292512" cy="707886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2661" y="5538829"/>
            <a:ext cx="4339771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(AIDS)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804580" y="575606"/>
            <a:ext cx="2608487" cy="2211839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৩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3AD02D-D96D-459F-BAA9-AC2759192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3" t="6174" b="5536"/>
          <a:stretch/>
        </p:blipFill>
        <p:spPr>
          <a:xfrm>
            <a:off x="1740311" y="1445341"/>
            <a:ext cx="7064268" cy="40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705</Words>
  <Application>Microsoft Office PowerPoint</Application>
  <PresentationFormat>Widescreen</PresentationFormat>
  <Paragraphs>104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Wingdings</vt:lpstr>
      <vt:lpstr>Wingdings 2</vt:lpstr>
      <vt:lpstr>Wingdings 3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shoriful islam</dc:creator>
  <cp:lastModifiedBy>Jotish Chandra Roy</cp:lastModifiedBy>
  <cp:revision>393</cp:revision>
  <dcterms:created xsi:type="dcterms:W3CDTF">2017-05-21T02:35:17Z</dcterms:created>
  <dcterms:modified xsi:type="dcterms:W3CDTF">2018-04-29T17:29:25Z</dcterms:modified>
</cp:coreProperties>
</file>